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sldIdLst>
    <p:sldId id="256" r:id="rId2"/>
    <p:sldId id="269" r:id="rId3"/>
    <p:sldId id="282" r:id="rId4"/>
    <p:sldId id="283" r:id="rId5"/>
    <p:sldId id="267" r:id="rId6"/>
    <p:sldId id="268" r:id="rId7"/>
    <p:sldId id="270" r:id="rId8"/>
    <p:sldId id="271" r:id="rId9"/>
    <p:sldId id="272" r:id="rId10"/>
    <p:sldId id="273" r:id="rId11"/>
    <p:sldId id="277" r:id="rId12"/>
    <p:sldId id="274" r:id="rId13"/>
    <p:sldId id="275" r:id="rId14"/>
    <p:sldId id="278" r:id="rId15"/>
    <p:sldId id="279" r:id="rId16"/>
    <p:sldId id="280" r:id="rId17"/>
    <p:sldId id="281" r:id="rId18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4928" autoAdjust="0"/>
  </p:normalViewPr>
  <p:slideViewPr>
    <p:cSldViewPr snapToGrid="0">
      <p:cViewPr varScale="1">
        <p:scale>
          <a:sx n="105" d="100"/>
          <a:sy n="105" d="100"/>
        </p:scale>
        <p:origin x="10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27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50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7172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70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7668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2613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011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161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924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02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2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547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41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61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609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574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DE348-F0F2-4CBF-9D32-1AD3EE0D63BE}" type="datetimeFigureOut">
              <a:rPr lang="cs-CZ" smtClean="0"/>
              <a:t>11.05.2026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CCA202-FB9F-452C-B395-D62FF78574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45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Veřejná debata </a:t>
            </a:r>
            <a:br>
              <a:rPr lang="cs-CZ" dirty="0"/>
            </a:br>
            <a:r>
              <a:rPr lang="cs-CZ" dirty="0"/>
              <a:t>o parkování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11. 5. 2026</a:t>
            </a:r>
          </a:p>
        </p:txBody>
      </p:sp>
    </p:spTree>
    <p:extLst>
      <p:ext uri="{BB962C8B-B14F-4D97-AF65-F5344CB8AC3E}">
        <p14:creationId xmlns:p14="http://schemas.microsoft.com/office/powerpoint/2010/main" val="332372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DA68F-A536-304A-016C-3A1160288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4B2228E-AB70-A44E-EEDA-DD8058E5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7C5F35-0AEB-05AF-F40A-E8C60BD5E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83" y="1114506"/>
            <a:ext cx="7703129" cy="537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CD898-7497-2917-AB13-2136FBC0C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39E77A7-E6A8-A2A2-8153-E9E6FADB0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E177D4-05C6-F477-FC51-A88CE4F0C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52" y="1216786"/>
            <a:ext cx="7401454" cy="51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1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A9B95-21F3-A586-A05D-49805F7E2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659F083-93FF-26BA-D0EA-A4A11E15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98E1E5-1BAD-4416-109C-F4C1D18DF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84630"/>
            <a:ext cx="6778335" cy="49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71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B4C13-36FA-E30C-318D-D78BF12C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CABB31D6-309D-DAE8-3411-1A6B52E5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11E24C-12E7-210B-842F-FF11689B6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028"/>
            <a:ext cx="6697006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3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10482-C358-BD28-7811-9F5A9CD1E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55873AD-2FDD-2E8D-9918-0F24B638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FC82607-4034-4685-0F2F-D9119F8C7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1884"/>
            <a:ext cx="7946136" cy="445901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B81EB45-7155-F48A-1C9B-4C0CFA5EC8C2}"/>
              </a:ext>
            </a:extLst>
          </p:cNvPr>
          <p:cNvSpPr txBox="1"/>
          <p:nvPr/>
        </p:nvSpPr>
        <p:spPr>
          <a:xfrm>
            <a:off x="457200" y="6028758"/>
            <a:ext cx="9615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10 stání – nabídka z roku 2023 – 6 mil. Kč bez DPH, bez bočních stěn</a:t>
            </a:r>
          </a:p>
        </p:txBody>
      </p:sp>
    </p:spTree>
    <p:extLst>
      <p:ext uri="{BB962C8B-B14F-4D97-AF65-F5344CB8AC3E}">
        <p14:creationId xmlns:p14="http://schemas.microsoft.com/office/powerpoint/2010/main" val="4080423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624A3-4164-AC88-015E-962608304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C4D9BD-CBE8-0422-A8FF-09C90BD7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D819E73-A99D-BA7E-5483-4ACBB8DA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84" y="1520741"/>
            <a:ext cx="9354312" cy="442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15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E8310-A831-22C8-79D6-7AA6BB4E2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AC29808-CDC2-D8DB-5DBF-E040D5A9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627C83-AB0F-DA45-97FE-FE62CC38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09912"/>
            <a:ext cx="7307914" cy="518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43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03F4C-9F2E-6EE2-155B-66AB57446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42EA149-D183-27AA-B984-2250E649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Možnosti vybudování nových stání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6AABA6-D08E-5AC3-8F37-3774533BA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85" y="1314028"/>
            <a:ext cx="7316891" cy="500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3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F2CF-1D6C-1631-4D0E-B6F511CEC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7A5E3A-4B02-21E5-306C-A4015DA37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56173" y="594022"/>
            <a:ext cx="7766936" cy="1646302"/>
          </a:xfrm>
        </p:spPr>
        <p:txBody>
          <a:bodyPr/>
          <a:lstStyle/>
          <a:p>
            <a:r>
              <a:rPr lang="cs-CZ" dirty="0"/>
              <a:t>Veřejná debata </a:t>
            </a:r>
            <a:br>
              <a:rPr lang="cs-CZ" dirty="0"/>
            </a:br>
            <a:r>
              <a:rPr lang="cs-CZ" dirty="0"/>
              <a:t>o parkování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07D6B5-A97D-9395-06FD-ABDE96B1D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675" y="2573674"/>
            <a:ext cx="7766936" cy="4050751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19.00 Úvod</a:t>
            </a:r>
          </a:p>
          <a:p>
            <a:pPr algn="l"/>
            <a:r>
              <a:rPr lang="cs-CZ" sz="2400" dirty="0"/>
              <a:t>19.05 Ing. Petr Horský – analýza parkování </a:t>
            </a:r>
          </a:p>
          <a:p>
            <a:pPr algn="l"/>
            <a:r>
              <a:rPr lang="cs-CZ" sz="2400" dirty="0"/>
              <a:t>19.20 Tomáš </a:t>
            </a:r>
            <a:r>
              <a:rPr lang="cs-CZ" sz="2400" dirty="0" err="1"/>
              <a:t>Lehmann</a:t>
            </a:r>
            <a:r>
              <a:rPr lang="cs-CZ" sz="2400" dirty="0"/>
              <a:t> – legislativa a projektování</a:t>
            </a:r>
          </a:p>
          <a:p>
            <a:pPr algn="l"/>
            <a:r>
              <a:rPr lang="cs-CZ" sz="2400" dirty="0"/>
              <a:t>19.35 (Nejen) situace na vinořských sídlištích</a:t>
            </a:r>
          </a:p>
          <a:p>
            <a:pPr algn="l"/>
            <a:r>
              <a:rPr lang="cs-CZ" sz="2400" dirty="0"/>
              <a:t>20.00 Diskuze</a:t>
            </a:r>
          </a:p>
          <a:p>
            <a:pPr algn="l"/>
            <a:r>
              <a:rPr lang="cs-CZ" sz="2400" dirty="0"/>
              <a:t>20.30 Ukončení</a:t>
            </a:r>
          </a:p>
          <a:p>
            <a:pPr algn="l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416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F6A1A-665D-010F-DA55-97AF11F0A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01C67-3EBC-ED92-D704-4F1632518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65317" y="703750"/>
            <a:ext cx="7766936" cy="1646302"/>
          </a:xfrm>
        </p:spPr>
        <p:txBody>
          <a:bodyPr/>
          <a:lstStyle/>
          <a:p>
            <a:r>
              <a:rPr lang="cs-CZ" dirty="0"/>
              <a:t>Veřejná debata </a:t>
            </a:r>
            <a:br>
              <a:rPr lang="cs-CZ" dirty="0"/>
            </a:br>
            <a:r>
              <a:rPr lang="cs-CZ" dirty="0"/>
              <a:t>o parkování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D3DDAFB-5541-EB76-6ACA-0C0581F1D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675" y="2573674"/>
            <a:ext cx="7766936" cy="4050751"/>
          </a:xfrm>
        </p:spPr>
        <p:txBody>
          <a:bodyPr>
            <a:normAutofit/>
          </a:bodyPr>
          <a:lstStyle/>
          <a:p>
            <a:pPr algn="l"/>
            <a:r>
              <a:rPr lang="cs-CZ" sz="2400" dirty="0"/>
              <a:t>Anketa:</a:t>
            </a:r>
          </a:p>
          <a:p>
            <a:pPr algn="l"/>
            <a:endParaRPr lang="cs-CZ" sz="2400" dirty="0"/>
          </a:p>
          <a:p>
            <a:pPr marL="457200" indent="-457200" algn="l">
              <a:buAutoNum type="arabicPeriod"/>
            </a:pPr>
            <a:r>
              <a:rPr lang="cs-CZ" sz="2400" dirty="0"/>
              <a:t>Kolik vozů využívá vaše rodina?</a:t>
            </a:r>
          </a:p>
          <a:p>
            <a:pPr marL="457200" indent="-457200" algn="l">
              <a:buAutoNum type="arabicPeriod"/>
            </a:pPr>
            <a:r>
              <a:rPr lang="cs-CZ" sz="2400" dirty="0"/>
              <a:t>Kolik jste ochotni zaplatit za vyhrazené stání?</a:t>
            </a:r>
          </a:p>
          <a:p>
            <a:pPr marL="457200" indent="-457200" algn="l">
              <a:buAutoNum type="arabicPeriod"/>
            </a:pPr>
            <a:r>
              <a:rPr lang="cs-CZ" sz="2400" dirty="0"/>
              <a:t>Jak daleko jste ochotní jít od zaparkovaného vozu domů?</a:t>
            </a:r>
          </a:p>
          <a:p>
            <a:pPr algn="l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1466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FB2AB-9C1A-EAB8-5C8B-2570380DE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31873D-9AAD-62D3-0E47-D3CE5256F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65317" y="703750"/>
            <a:ext cx="7766936" cy="1646302"/>
          </a:xfrm>
        </p:spPr>
        <p:txBody>
          <a:bodyPr/>
          <a:lstStyle/>
          <a:p>
            <a:r>
              <a:rPr lang="cs-CZ" dirty="0"/>
              <a:t>Veřejná debata </a:t>
            </a:r>
            <a:br>
              <a:rPr lang="cs-CZ" dirty="0"/>
            </a:br>
            <a:r>
              <a:rPr lang="cs-CZ" dirty="0"/>
              <a:t>o parkování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48555EC-DDCC-4FAF-480E-1FDABD88A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675" y="2573674"/>
            <a:ext cx="7766936" cy="4050751"/>
          </a:xfrm>
        </p:spPr>
        <p:txBody>
          <a:bodyPr>
            <a:normAutofit/>
          </a:bodyPr>
          <a:lstStyle/>
          <a:p>
            <a:pPr algn="l"/>
            <a:r>
              <a:rPr lang="cs-CZ" b="1" dirty="0"/>
              <a:t>Výsledky celopražské ankety:</a:t>
            </a:r>
          </a:p>
          <a:p>
            <a:pPr algn="l"/>
            <a:endParaRPr lang="cs-CZ" b="1" dirty="0"/>
          </a:p>
          <a:p>
            <a:pPr algn="l"/>
            <a:r>
              <a:rPr lang="cs-CZ" b="1" dirty="0"/>
              <a:t>Kolik vozů využívá pražská rodina:</a:t>
            </a:r>
            <a:endParaRPr lang="cs-CZ" dirty="0"/>
          </a:p>
          <a:p>
            <a:pPr algn="l"/>
            <a:r>
              <a:rPr lang="cs-CZ" dirty="0"/>
              <a:t>1 – 52%, 		2-18%, 		3 a více 4%, 		žádný automobil 26%;</a:t>
            </a:r>
          </a:p>
          <a:p>
            <a:pPr algn="l"/>
            <a:r>
              <a:rPr lang="cs-CZ" b="1" dirty="0"/>
              <a:t>Kolik jsou Pražané ochotni platit za stání:</a:t>
            </a:r>
            <a:endParaRPr lang="cs-CZ" dirty="0"/>
          </a:p>
          <a:p>
            <a:pPr algn="l"/>
            <a:r>
              <a:rPr lang="cs-CZ" dirty="0"/>
              <a:t>0-500 Kč – 32 %, 		500-1000 - 45 %, 		1000-2000 - 17 %, 		</a:t>
            </a:r>
          </a:p>
          <a:p>
            <a:pPr algn="l"/>
            <a:r>
              <a:rPr lang="cs-CZ" dirty="0"/>
              <a:t>2-3 tis. - 5 %, 		více - 2 %;</a:t>
            </a:r>
          </a:p>
          <a:p>
            <a:pPr algn="l"/>
            <a:r>
              <a:rPr lang="cs-CZ" b="1" dirty="0"/>
              <a:t>Jak daleko jsou Pražané ochotni jít od zaparkovaného auta domů:</a:t>
            </a:r>
            <a:endParaRPr lang="cs-CZ" dirty="0"/>
          </a:p>
          <a:p>
            <a:pPr algn="l"/>
            <a:r>
              <a:rPr lang="cs-CZ" dirty="0"/>
              <a:t>3 minuty - 38%, 		5 minut - 40%, 		do 10 minut - 17%, </a:t>
            </a:r>
          </a:p>
          <a:p>
            <a:pPr algn="l"/>
            <a:r>
              <a:rPr lang="cs-CZ" dirty="0"/>
              <a:t>dál – 5%;</a:t>
            </a:r>
          </a:p>
          <a:p>
            <a:pPr algn="l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9993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Sídliště Uherská – Čeperská – 2020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97AEB0-834A-8FAD-ECAF-E6BDAADD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4" y="1227764"/>
            <a:ext cx="8446059" cy="51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98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23154-793C-D5C0-B507-CB5F429AB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CEC5FA7-06AA-3EA8-7695-B0C628C37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Sídliště Uherská – Čeperská – 2021 návrh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976566-B3F0-2C6C-665A-3799F405D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5" y="1227764"/>
            <a:ext cx="6809462" cy="519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0A0C0-1F13-CC2D-698B-F9E5206F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25BF6AF-CC4F-C8B6-9AA6-3D17DFAF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Sídliště Uherská – Čeperská – 2023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91EA4D-DEB1-D271-7EC4-D4EEA78EC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5" y="1227765"/>
            <a:ext cx="7723861" cy="526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9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ACFB8-36FD-C183-4F47-E265338AD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368797E-ED3A-D501-577E-FF7777DED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Sídliště Uherská – Čeperská – 2025 návrh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3514E17-CBE0-F347-0274-DEF009ED0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130" y="1314028"/>
            <a:ext cx="4899110" cy="51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1F2C-59CB-BBA1-DBAA-F812F032B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2FE91B-970C-337F-0C7B-C003FE9F7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902"/>
          </a:xfrm>
        </p:spPr>
        <p:txBody>
          <a:bodyPr/>
          <a:lstStyle/>
          <a:p>
            <a:r>
              <a:rPr lang="cs-CZ" dirty="0"/>
              <a:t>Pozemky ve správě MČ Praha-Vinoř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A04D06-0DE5-CC78-0A20-CCE207C3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65" y="1152144"/>
            <a:ext cx="8190643" cy="537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8753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TM02900688[[fn=Fazeta]]</Template>
  <TotalTime>1833</TotalTime>
  <Words>266</Words>
  <Application>Microsoft Office PowerPoint</Application>
  <PresentationFormat>Širokoúhlá obrazovka</PresentationFormat>
  <Paragraphs>40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Faseta</vt:lpstr>
      <vt:lpstr>Veřejná debata  o parkování</vt:lpstr>
      <vt:lpstr>Veřejná debata  o parkování</vt:lpstr>
      <vt:lpstr>Veřejná debata  o parkování</vt:lpstr>
      <vt:lpstr>Veřejná debata  o parkování</vt:lpstr>
      <vt:lpstr>Sídliště Uherská – Čeperská – 2020</vt:lpstr>
      <vt:lpstr>Sídliště Uherská – Čeperská – 2021 návrh</vt:lpstr>
      <vt:lpstr>Sídliště Uherská – Čeperská – 2023</vt:lpstr>
      <vt:lpstr>Sídliště Uherská – Čeperská – 2025 návrh</vt:lpstr>
      <vt:lpstr>Pozemky ve správě MČ Praha-Vinoř</vt:lpstr>
      <vt:lpstr>Možnosti vybudování nových stání</vt:lpstr>
      <vt:lpstr>Možnosti vybudování nových stání</vt:lpstr>
      <vt:lpstr>Možnosti vybudování nových stání</vt:lpstr>
      <vt:lpstr>Možnosti vybudování nových stání</vt:lpstr>
      <vt:lpstr>Možnosti vybudování nových stání</vt:lpstr>
      <vt:lpstr>Možnosti vybudování nových stání</vt:lpstr>
      <vt:lpstr>Možnosti vybudování nových stání</vt:lpstr>
      <vt:lpstr>Možnosti vybudování nových stání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Občanská výchova</dc:title>
  <dc:creator>hlusil</dc:creator>
  <cp:lastModifiedBy>Lenka Hluší</cp:lastModifiedBy>
  <cp:revision>32</cp:revision>
  <cp:lastPrinted>2026-05-11T16:09:55Z</cp:lastPrinted>
  <dcterms:created xsi:type="dcterms:W3CDTF">2023-11-10T14:56:41Z</dcterms:created>
  <dcterms:modified xsi:type="dcterms:W3CDTF">2026-05-11T16:09:58Z</dcterms:modified>
</cp:coreProperties>
</file>